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Roboto Mono Medium"/>
      <p:regular r:id="rId15"/>
    </p:embeddedFont>
    <p:embeddedFont>
      <p:font typeface="Roboto Mono Medium"/>
      <p:regular r:id="rId16"/>
    </p:embeddedFont>
    <p:embeddedFont>
      <p:font typeface="Roboto Mono Medium"/>
      <p:regular r:id="rId17"/>
    </p:embeddedFont>
    <p:embeddedFont>
      <p:font typeface="Roboto Mono Medium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5776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Building a Voice-Activated AI Chatbot in Python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24263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explores the development of a voice-activated AI chatbot using Python. The chatbot integrates voice recognition, natural language processing, and automation to handle commands such as web searches, Wikipedia queries, and system interactions. It showcases a practical approach to combining multiple libraries for an intelligent voice interface.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69392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will cover setup, key features, command handling, and best practices for building an effective voice assistant in Python.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669178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699409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6674882"/>
            <a:ext cx="183534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Sujata Raut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558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Project Setup and Libraries Installation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43307"/>
            <a:ext cx="7556421" cy="2304931"/>
          </a:xfrm>
          <a:prstGeom prst="roundRect">
            <a:avLst>
              <a:gd name="adj" fmla="val 1476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870121"/>
            <a:ext cx="40812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Core Libraries Installed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36053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SpeechRecognition for capturing and interpreting voice commands.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07004" y="385953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gTTS for converting text responses into spoken audio.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507004" y="4358521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wikipedia-api for fetching concise topic summaries.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5175052"/>
            <a:ext cx="7556421" cy="2168843"/>
          </a:xfrm>
          <a:prstGeom prst="roundRect">
            <a:avLst>
              <a:gd name="adj" fmla="val 1569"/>
            </a:avLst>
          </a:prstGeom>
          <a:solidFill>
            <a:srgbClr val="404040"/>
          </a:solidFill>
          <a:ln/>
        </p:spPr>
      </p:sp>
      <p:sp>
        <p:nvSpPr>
          <p:cNvPr id="10" name="Text 7"/>
          <p:cNvSpPr/>
          <p:nvPr/>
        </p:nvSpPr>
        <p:spPr>
          <a:xfrm>
            <a:off x="6507004" y="5401866"/>
            <a:ext cx="30609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Python Environment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507004" y="589228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Setup is compatible with Google Colab or local Python environments.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507004" y="6391275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Installation handled via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pip install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ensuring all dependencies are met seamlessly.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347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Text-to-Speech and Voice Input Simulation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68008"/>
            <a:ext cx="40812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Text-to-Speech with gTTS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4915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Function converts text responses into audio files played back automatically.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5790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helps give the AI a natural voice interaction feel.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068008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Voice Command Input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6491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Currently simulated with text input for testing purposes.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21612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Enables easy debugging and iterative development without full voice hardware setup.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934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Personalized Greetings and Time Responses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5117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2829044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Context-Aware Greetings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673793"/>
            <a:ext cx="289941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AI greets users depending on the time of day: morning, afternoon, or evening, adding a personal touch.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275117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2829044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Real-Time Clock Queries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673793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chatbot can inform the user of the current system time on demand, using a natural voice reply.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9419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60198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User Engagement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5102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Such interactive features enhance user experience and build rapport with the AI assistant.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2325" y="578763"/>
            <a:ext cx="7672149" cy="1313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Wikipedia Integration for Knowledge Queries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2325" y="2208133"/>
            <a:ext cx="1051322" cy="15479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9044" y="2418398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Query Processing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589044" y="2873097"/>
            <a:ext cx="6305431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Extracts topic keywords by removing trigger words like "wikipedia" from user input.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2325" y="3756065"/>
            <a:ext cx="1051322" cy="154793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89044" y="3966329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API Utilization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589044" y="4421029"/>
            <a:ext cx="6305431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Uses wikipedia-api Python library to fetch page summaries efficiently.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325" y="5303996"/>
            <a:ext cx="1051322" cy="234672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89044" y="5514261"/>
            <a:ext cx="268081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Response Handling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589044" y="5968960"/>
            <a:ext cx="6305431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Summaries are truncated to 500 characters to keep replies concise and relevant.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7589044" y="6767751"/>
            <a:ext cx="6305431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Fallback message if topic not found ensures graceful handling of unknown queries.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112279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Executing Web and System Commands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Open Websites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785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Supports commands to open popular sites such as Google, YouTube, and GitHub.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411" y="420909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591514"/>
            <a:ext cx="38988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System Command Simulation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436263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Simulates shutdown or restart commands, noting limitations in some environments like Colab.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0307" y="3258026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221248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Command Recognition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711666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Processes various trigger words to determine action, ensuring extensibility for new commands.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4533" y="5984200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247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Command Handling and Conversational Interactions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13660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4" name="Text 2"/>
          <p:cNvSpPr/>
          <p:nvPr/>
        </p:nvSpPr>
        <p:spPr>
          <a:xfrm>
            <a:off x="1721167" y="306776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840474"/>
            <a:ext cx="30609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Recognize Commands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330893"/>
            <a:ext cx="7352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Handles greetings, time queries, Wikipedia search, and website openings.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05369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595959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033957"/>
            <a:ext cx="4347567" cy="1669852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</p:sp>
      <p:sp>
        <p:nvSpPr>
          <p:cNvPr id="9" name="Text 7"/>
          <p:cNvSpPr/>
          <p:nvPr/>
        </p:nvSpPr>
        <p:spPr>
          <a:xfrm>
            <a:off x="2808089" y="466951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4260771"/>
            <a:ext cx="3401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Fallbacks and Errors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751189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Responds politely when commands are not understood or features are not yet implemented.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688568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595959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817156"/>
            <a:ext cx="6521410" cy="1669852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</p:sp>
      <p:sp>
        <p:nvSpPr>
          <p:cNvPr id="14" name="Text 12"/>
          <p:cNvSpPr/>
          <p:nvPr/>
        </p:nvSpPr>
        <p:spPr>
          <a:xfrm>
            <a:off x="3895011" y="645271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6043970"/>
            <a:ext cx="30609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User Exit Handling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534388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Supports graceful shutdown on user commands like exit or bye, maintaining conversational flow.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4109"/>
            <a:ext cx="74853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Summary and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93050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719864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Effective Integration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64612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Combining speech recognition, NLP, and web APIs delivers a versatile voice assistant.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493050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Extensibility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210282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Modular design allows adding new commands and features like note-taking and advanced system controls.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42334"/>
            <a:ext cx="37411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Potential Applications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3275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Useful for accessibility tools, smart home control, and educational assistants.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2025-05-21T15:20:15Z</dcterms:created>
  <dcterms:modified xsi:type="dcterms:W3CDTF">2025-05-21T15:20:15Z</dcterms:modified>
</cp:coreProperties>
</file>